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F0014-3224-1503-4CAB-0B9D89D317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05CD24-878B-2D73-95BC-721FC8C513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3B90B-C416-EC5D-14F8-1552B366A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5F1B-8F6B-465B-8789-172B69451CBF}" type="datetimeFigureOut">
              <a:rPr lang="en-ID" smtClean="0"/>
              <a:t>18/08/2023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2E97A6-7D91-BF78-944A-AEB9E24FD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E2B534-8BCB-7663-DB2D-0E9BCE947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F8D15-8507-4D62-B8C3-927FB999209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21432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B5CB1-8ED2-26E7-9006-94C563FC8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AF9EFA-6E58-23AC-B295-745D4B1EDC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BF2C7-3FF7-6292-3555-11A4053B1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5F1B-8F6B-465B-8789-172B69451CBF}" type="datetimeFigureOut">
              <a:rPr lang="en-ID" smtClean="0"/>
              <a:t>18/08/2023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E75C8D-5FD8-F682-C064-DA71AF876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ADBF1-1111-F927-1FCC-7A3DE707F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F8D15-8507-4D62-B8C3-927FB999209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35569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8C1405-71D2-D8A1-1DC5-C5D3BFDD82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3E63A3-B26B-BD3A-8A45-773A1645EA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8E52E5-5B78-E258-C56A-065A6038D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5F1B-8F6B-465B-8789-172B69451CBF}" type="datetimeFigureOut">
              <a:rPr lang="en-ID" smtClean="0"/>
              <a:t>18/08/2023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CC8D4-77A5-43C4-D763-BEF14A322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7B0B65-6164-3ED2-5B41-6CB206960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F8D15-8507-4D62-B8C3-927FB999209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05926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56FF8-5872-BDE4-804D-84B9D4C41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20CA95-B6FA-C3D5-9887-000AE6288B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DB4CC0-ABE4-2DE2-C974-B45D1AAFF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5F1B-8F6B-465B-8789-172B69451CBF}" type="datetimeFigureOut">
              <a:rPr lang="en-ID" smtClean="0"/>
              <a:t>18/08/2023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9B18D-C752-D727-31CC-800287130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55CC57-627A-A8B3-5587-DF77494C2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F8D15-8507-4D62-B8C3-927FB999209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458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445C2-893A-9C89-5280-F27356D94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332162-FFFC-90B9-1466-D8FD3A1448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FEE45-DEC6-6EF5-2CEA-9A6DD2A30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5F1B-8F6B-465B-8789-172B69451CBF}" type="datetimeFigureOut">
              <a:rPr lang="en-ID" smtClean="0"/>
              <a:t>18/08/2023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07B41-35E3-DE6A-B7FB-E309AB6DA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4B8844-79AC-90F1-D8F0-AB491DF23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F8D15-8507-4D62-B8C3-927FB999209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85619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E19BC-B667-AA8F-E345-FCDF900EC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7FD407-2D53-6911-71B9-CB2026616D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194CA0-0D55-1989-6954-911044CDE5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16A696-84BD-49D9-4B85-700FE8C65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5F1B-8F6B-465B-8789-172B69451CBF}" type="datetimeFigureOut">
              <a:rPr lang="en-ID" smtClean="0"/>
              <a:t>18/08/2023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742CC4-453F-161A-8A46-CBDE0F3D7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93E469-ABE9-BDDE-4153-EF665271C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F8D15-8507-4D62-B8C3-927FB999209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0438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E1647-5A56-CF81-8EC1-BCE223BF8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6EF9CB-9209-44FF-A4EE-8DAD6023CB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D4B91F-D726-0FC6-A3A0-2381AE475E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50E994-D236-46BD-BFDA-87161DE4FB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EA9D2E-56E9-0529-3117-9CA6C41702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A45F25-73F2-076C-C3AC-26C5B0913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5F1B-8F6B-465B-8789-172B69451CBF}" type="datetimeFigureOut">
              <a:rPr lang="en-ID" smtClean="0"/>
              <a:t>18/08/2023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96002B-D465-B710-60CC-2BFDF84BB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F00809-FC52-99F4-106E-9B6395822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F8D15-8507-4D62-B8C3-927FB999209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26882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1B07A-8AFA-0A29-B5D2-1FC2A8B27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6AD36E-F64C-5943-EFD5-6A807F1A1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5F1B-8F6B-465B-8789-172B69451CBF}" type="datetimeFigureOut">
              <a:rPr lang="en-ID" smtClean="0"/>
              <a:t>18/08/2023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7B9DDC-D188-0578-8864-A56927FC0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FE95ED-213A-74E3-877E-72A51C624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F8D15-8507-4D62-B8C3-927FB999209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90839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6ACDE-EFB3-2B58-1E3F-DF2CC1B87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5F1B-8F6B-465B-8789-172B69451CBF}" type="datetimeFigureOut">
              <a:rPr lang="en-ID" smtClean="0"/>
              <a:t>18/08/2023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5D404F-C67D-5F8C-AAE5-A2C6561FC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6B89EE-1F81-F24C-2F03-F70A7B571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F8D15-8507-4D62-B8C3-927FB999209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14474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9F577-CC23-CAAE-76F6-8FCA16CB6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095A0-F578-1A07-5714-596D65866C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14A3CF-8847-1D29-9ED1-7F9FF295E3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6F8BE3-447F-4A8B-80F8-C392CAF65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5F1B-8F6B-465B-8789-172B69451CBF}" type="datetimeFigureOut">
              <a:rPr lang="en-ID" smtClean="0"/>
              <a:t>18/08/2023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EAB91-4C18-ED54-0C45-3AD23A1F4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0AD360-54E5-0E68-4F0F-9E93FAF02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F8D15-8507-4D62-B8C3-927FB999209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03117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93B95-16CC-60B5-183F-931FA7A4C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626634-58E3-6B8D-B13F-B61D42E3AC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078EE9-81B9-B663-96A0-DEDA7937B2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D37213-FE14-886D-1D15-604C87E7D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5F1B-8F6B-465B-8789-172B69451CBF}" type="datetimeFigureOut">
              <a:rPr lang="en-ID" smtClean="0"/>
              <a:t>18/08/2023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454D2C-1F34-0048-B71B-4D737805A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3EF26-6E03-D746-F34A-6F0CF8432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F8D15-8507-4D62-B8C3-927FB999209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21537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834AA0-2DAA-8C10-E490-7396D75C6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8F7BC4-2E42-7370-7D0D-36697D39F6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92134-E183-E230-2447-8CFA2B9567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965F1B-8F6B-465B-8789-172B69451CBF}" type="datetimeFigureOut">
              <a:rPr lang="en-ID" smtClean="0"/>
              <a:t>18/08/2023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9E93F2-BDCE-ED92-EF0B-37921367BC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EBD360-9895-92D0-D6E6-8CACBAD3D0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1F8D15-8507-4D62-B8C3-927FB999209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53710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38F51CB-B010-30AB-EF0D-51996F7B06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20" b="5520"/>
          <a:stretch/>
        </p:blipFill>
        <p:spPr>
          <a:xfrm>
            <a:off x="1074058" y="261257"/>
            <a:ext cx="10143745" cy="45284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9E5A6C-0FCB-C0C4-503E-2505C7D66FA8}"/>
              </a:ext>
            </a:extLst>
          </p:cNvPr>
          <p:cNvSpPr txBox="1"/>
          <p:nvPr/>
        </p:nvSpPr>
        <p:spPr>
          <a:xfrm>
            <a:off x="1074058" y="4919551"/>
            <a:ext cx="9707145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Membuat bot di telegram.</a:t>
            </a:r>
            <a:br>
              <a:rPr lang="en-US"/>
            </a:br>
            <a:r>
              <a:rPr lang="en-US"/>
              <a:t>1. ketik </a:t>
            </a:r>
            <a:r>
              <a:rPr lang="en-US" b="1"/>
              <a:t>botFather</a:t>
            </a:r>
            <a:br>
              <a:rPr lang="en-US" b="1"/>
            </a:br>
            <a:r>
              <a:rPr lang="en-US"/>
              <a:t>2. kirim pesan </a:t>
            </a:r>
            <a:r>
              <a:rPr lang="en-US" b="1"/>
              <a:t>/newbot </a:t>
            </a:r>
            <a:r>
              <a:rPr lang="en-US"/>
              <a:t>(Untuk membuat bot baru) kemudian buat user name bot kalian,  nanti kalian</a:t>
            </a:r>
            <a:br>
              <a:rPr lang="en-US"/>
            </a:br>
            <a:r>
              <a:rPr lang="en-US"/>
              <a:t>    akan mendapatkan token (yang saya kasi warna merah adalah toketnya)</a:t>
            </a:r>
            <a:endParaRPr lang="en-ID" b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3941B6-FDA1-9B55-F557-1A865A890ABC}"/>
              </a:ext>
            </a:extLst>
          </p:cNvPr>
          <p:cNvSpPr txBox="1"/>
          <p:nvPr/>
        </p:nvSpPr>
        <p:spPr>
          <a:xfrm>
            <a:off x="3208671" y="559723"/>
            <a:ext cx="369553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1</a:t>
            </a:r>
            <a:endParaRPr lang="en-ID" b="1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693043-C102-0DFA-7ABF-A54A347AB606}"/>
              </a:ext>
            </a:extLst>
          </p:cNvPr>
          <p:cNvSpPr txBox="1"/>
          <p:nvPr/>
        </p:nvSpPr>
        <p:spPr>
          <a:xfrm>
            <a:off x="9458917" y="1055023"/>
            <a:ext cx="369553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2</a:t>
            </a:r>
            <a:endParaRPr lang="en-ID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6144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F1F813-A0C2-9C2E-8D7C-377FDFED25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69"/>
          <a:stretch/>
        </p:blipFill>
        <p:spPr>
          <a:xfrm>
            <a:off x="1103085" y="1674"/>
            <a:ext cx="10358553" cy="54121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5581C7-EF8C-C403-207A-BE16A0FE50A5}"/>
              </a:ext>
            </a:extLst>
          </p:cNvPr>
          <p:cNvSpPr txBox="1"/>
          <p:nvPr/>
        </p:nvSpPr>
        <p:spPr>
          <a:xfrm>
            <a:off x="1840606" y="5413829"/>
            <a:ext cx="3924601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/>
              <a:t>Publikasikan</a:t>
            </a:r>
            <a:br>
              <a:rPr lang="en-US"/>
            </a:br>
            <a:r>
              <a:rPr lang="en-US"/>
              <a:t>20. salin data (URL)</a:t>
            </a:r>
            <a:br>
              <a:rPr lang="en-US"/>
            </a:br>
            <a:r>
              <a:rPr lang="en-US"/>
              <a:t>21. simpan di notepad untuk sementara</a:t>
            </a:r>
            <a:br>
              <a:rPr lang="en-US"/>
            </a:br>
            <a:endParaRPr lang="en-ID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E105A5-5C47-C30E-BFBF-67F13E32EC0F}"/>
              </a:ext>
            </a:extLst>
          </p:cNvPr>
          <p:cNvSpPr txBox="1"/>
          <p:nvPr/>
        </p:nvSpPr>
        <p:spPr>
          <a:xfrm>
            <a:off x="2580737" y="4016207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20</a:t>
            </a:r>
            <a:endParaRPr lang="en-ID" b="1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D48DDF-4603-CE52-0455-312177D94147}"/>
              </a:ext>
            </a:extLst>
          </p:cNvPr>
          <p:cNvSpPr txBox="1"/>
          <p:nvPr/>
        </p:nvSpPr>
        <p:spPr>
          <a:xfrm>
            <a:off x="7646223" y="1984207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21</a:t>
            </a:r>
            <a:endParaRPr lang="en-ID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5145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0F77A5E-BE08-AA5E-1557-0C9F5F0B7D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22"/>
          <a:stretch/>
        </p:blipFill>
        <p:spPr>
          <a:xfrm>
            <a:off x="361950" y="0"/>
            <a:ext cx="8273143" cy="43619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1EACD1A-1DD0-E9A0-6BC5-EE01FFDA0B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309" b="39889"/>
          <a:stretch/>
        </p:blipFill>
        <p:spPr>
          <a:xfrm>
            <a:off x="3788228" y="3199345"/>
            <a:ext cx="8273143" cy="32545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D89045B-2717-1CE2-0995-41634B8A8494}"/>
              </a:ext>
            </a:extLst>
          </p:cNvPr>
          <p:cNvSpPr txBox="1"/>
          <p:nvPr/>
        </p:nvSpPr>
        <p:spPr>
          <a:xfrm>
            <a:off x="361950" y="4826622"/>
            <a:ext cx="4585871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/>
              <a:t>Publikasikan</a:t>
            </a:r>
            <a:br>
              <a:rPr lang="en-US"/>
            </a:br>
            <a:r>
              <a:rPr lang="en-US"/>
              <a:t>22. copy url http telegram(posisi paling bawah)</a:t>
            </a:r>
            <a:br>
              <a:rPr lang="en-US"/>
            </a:br>
            <a:r>
              <a:rPr lang="en-US"/>
              <a:t>23. pastekan di bar url baru</a:t>
            </a:r>
            <a:br>
              <a:rPr lang="en-US"/>
            </a:br>
            <a:endParaRPr lang="en-ID" b="1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72F19C-B182-8B65-A665-F2A36A912D21}"/>
              </a:ext>
            </a:extLst>
          </p:cNvPr>
          <p:cNvSpPr txBox="1"/>
          <p:nvPr/>
        </p:nvSpPr>
        <p:spPr>
          <a:xfrm>
            <a:off x="2893722" y="2403065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22</a:t>
            </a:r>
            <a:endParaRPr lang="en-ID" b="1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E21BA9-A215-0755-3BF8-0A3CDE71D848}"/>
              </a:ext>
            </a:extLst>
          </p:cNvPr>
          <p:cNvSpPr txBox="1"/>
          <p:nvPr/>
        </p:nvSpPr>
        <p:spPr>
          <a:xfrm>
            <a:off x="3989486" y="3379315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23</a:t>
            </a:r>
            <a:endParaRPr lang="en-ID" b="1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32FF4E3-9FAD-1489-6856-A53B4372CEB6}"/>
              </a:ext>
            </a:extLst>
          </p:cNvPr>
          <p:cNvSpPr/>
          <p:nvPr/>
        </p:nvSpPr>
        <p:spPr>
          <a:xfrm>
            <a:off x="3445392" y="2292458"/>
            <a:ext cx="4914837" cy="6394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D166F62-087A-1F20-F2DD-E975AA487EA5}"/>
              </a:ext>
            </a:extLst>
          </p:cNvPr>
          <p:cNvSpPr/>
          <p:nvPr/>
        </p:nvSpPr>
        <p:spPr>
          <a:xfrm>
            <a:off x="4742414" y="3379315"/>
            <a:ext cx="2601815" cy="369332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987954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5B38217-6B70-733B-4F25-924E945787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645"/>
          <a:stretch/>
        </p:blipFill>
        <p:spPr>
          <a:xfrm>
            <a:off x="653143" y="132301"/>
            <a:ext cx="9231086" cy="48450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109F17-0BD1-CC03-0E47-4AD674D279C0}"/>
              </a:ext>
            </a:extLst>
          </p:cNvPr>
          <p:cNvSpPr txBox="1"/>
          <p:nvPr/>
        </p:nvSpPr>
        <p:spPr>
          <a:xfrm>
            <a:off x="3532350" y="2035221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24</a:t>
            </a:r>
            <a:endParaRPr lang="en-ID" b="1">
              <a:solidFill>
                <a:schemeClr val="bg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CC61DAB-4F72-EB4B-B28D-3A06F0CAB714}"/>
              </a:ext>
            </a:extLst>
          </p:cNvPr>
          <p:cNvSpPr/>
          <p:nvPr/>
        </p:nvSpPr>
        <p:spPr>
          <a:xfrm>
            <a:off x="5196114" y="2249714"/>
            <a:ext cx="3744686" cy="0"/>
          </a:xfrm>
          <a:custGeom>
            <a:avLst/>
            <a:gdLst>
              <a:gd name="connsiteX0" fmla="*/ 0 w 3744686"/>
              <a:gd name="connsiteY0" fmla="*/ 0 h 0"/>
              <a:gd name="connsiteX1" fmla="*/ 3744686 w 3744686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44686">
                <a:moveTo>
                  <a:pt x="0" y="0"/>
                </a:moveTo>
                <a:lnTo>
                  <a:pt x="3744686" y="0"/>
                </a:lnTo>
              </a:path>
            </a:pathLst>
          </a:cu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372E2C5-B7C5-282C-5CA6-0773B721607D}"/>
              </a:ext>
            </a:extLst>
          </p:cNvPr>
          <p:cNvSpPr/>
          <p:nvPr/>
        </p:nvSpPr>
        <p:spPr>
          <a:xfrm>
            <a:off x="5196114" y="2404553"/>
            <a:ext cx="3744686" cy="0"/>
          </a:xfrm>
          <a:custGeom>
            <a:avLst/>
            <a:gdLst>
              <a:gd name="connsiteX0" fmla="*/ 0 w 3744686"/>
              <a:gd name="connsiteY0" fmla="*/ 0 h 0"/>
              <a:gd name="connsiteX1" fmla="*/ 3744686 w 3744686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44686">
                <a:moveTo>
                  <a:pt x="0" y="0"/>
                </a:moveTo>
                <a:lnTo>
                  <a:pt x="3744686" y="0"/>
                </a:lnTo>
              </a:path>
            </a:pathLst>
          </a:cu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CE1F9B3-0A17-569A-EB20-2AC405D6D3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8099"/>
          <a:stretch/>
        </p:blipFill>
        <p:spPr>
          <a:xfrm>
            <a:off x="1333191" y="2871395"/>
            <a:ext cx="10743838" cy="287215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5640592-C32E-621D-DC36-6C23C6740B33}"/>
              </a:ext>
            </a:extLst>
          </p:cNvPr>
          <p:cNvSpPr txBox="1"/>
          <p:nvPr/>
        </p:nvSpPr>
        <p:spPr>
          <a:xfrm>
            <a:off x="359590" y="5132192"/>
            <a:ext cx="634552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/>
              <a:t>Publikasikan</a:t>
            </a:r>
            <a:br>
              <a:rPr lang="en-US"/>
            </a:br>
            <a:r>
              <a:rPr lang="en-US"/>
              <a:t>24. copy var teken kalian </a:t>
            </a:r>
          </a:p>
          <a:p>
            <a:r>
              <a:rPr lang="en-US"/>
              <a:t>25. Pastekan di bar yang tadi jadinya url telegram kemudian token</a:t>
            </a:r>
            <a:endParaRPr lang="en-ID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BA48B7C-4D7D-937E-24BA-DBC059387903}"/>
              </a:ext>
            </a:extLst>
          </p:cNvPr>
          <p:cNvSpPr/>
          <p:nvPr/>
        </p:nvSpPr>
        <p:spPr>
          <a:xfrm>
            <a:off x="4084020" y="3392713"/>
            <a:ext cx="2490951" cy="45719"/>
          </a:xfrm>
          <a:custGeom>
            <a:avLst/>
            <a:gdLst>
              <a:gd name="connsiteX0" fmla="*/ 0 w 3744686"/>
              <a:gd name="connsiteY0" fmla="*/ 0 h 0"/>
              <a:gd name="connsiteX1" fmla="*/ 3744686 w 3744686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44686">
                <a:moveTo>
                  <a:pt x="0" y="0"/>
                </a:moveTo>
                <a:lnTo>
                  <a:pt x="3744686" y="0"/>
                </a:lnTo>
              </a:path>
            </a:pathLst>
          </a:cu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B8E93B-82AB-9CF3-9619-D6999486CB85}"/>
              </a:ext>
            </a:extLst>
          </p:cNvPr>
          <p:cNvSpPr txBox="1"/>
          <p:nvPr/>
        </p:nvSpPr>
        <p:spPr>
          <a:xfrm>
            <a:off x="6928828" y="3208047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25</a:t>
            </a:r>
            <a:endParaRPr lang="en-ID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6529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69B8E93B-82AB-9CF3-9619-D6999486CB85}"/>
              </a:ext>
            </a:extLst>
          </p:cNvPr>
          <p:cNvSpPr txBox="1"/>
          <p:nvPr/>
        </p:nvSpPr>
        <p:spPr>
          <a:xfrm>
            <a:off x="9410770" y="4828174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25</a:t>
            </a:r>
            <a:endParaRPr lang="en-ID" b="1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AFD01E9-6398-E21E-2D9A-DA55F0A6A2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000"/>
          <a:stretch/>
        </p:blipFill>
        <p:spPr>
          <a:xfrm>
            <a:off x="0" y="371005"/>
            <a:ext cx="12192000" cy="3427327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7F58689-2A92-1680-7F64-07F23AF5C0A7}"/>
              </a:ext>
            </a:extLst>
          </p:cNvPr>
          <p:cNvSpPr/>
          <p:nvPr/>
        </p:nvSpPr>
        <p:spPr>
          <a:xfrm flipV="1">
            <a:off x="2960424" y="802478"/>
            <a:ext cx="2917862" cy="63561"/>
          </a:xfrm>
          <a:custGeom>
            <a:avLst/>
            <a:gdLst>
              <a:gd name="connsiteX0" fmla="*/ 0 w 3744686"/>
              <a:gd name="connsiteY0" fmla="*/ 0 h 0"/>
              <a:gd name="connsiteX1" fmla="*/ 3744686 w 3744686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44686">
                <a:moveTo>
                  <a:pt x="0" y="0"/>
                </a:moveTo>
                <a:lnTo>
                  <a:pt x="3744686" y="0"/>
                </a:lnTo>
              </a:path>
            </a:pathLst>
          </a:cu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0A7508A-843C-449B-89DB-A875C85DFBA0}"/>
              </a:ext>
            </a:extLst>
          </p:cNvPr>
          <p:cNvSpPr txBox="1"/>
          <p:nvPr/>
        </p:nvSpPr>
        <p:spPr>
          <a:xfrm>
            <a:off x="5602451" y="978971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26</a:t>
            </a:r>
            <a:endParaRPr lang="en-ID" b="1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17D6018-4490-D313-48AC-DDEF834350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2927"/>
          <a:stretch/>
        </p:blipFill>
        <p:spPr>
          <a:xfrm>
            <a:off x="3797120" y="1554186"/>
            <a:ext cx="8302171" cy="40643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453C322-71E4-B202-6E54-3758D82BFC89}"/>
              </a:ext>
            </a:extLst>
          </p:cNvPr>
          <p:cNvSpPr txBox="1"/>
          <p:nvPr/>
        </p:nvSpPr>
        <p:spPr>
          <a:xfrm>
            <a:off x="6901480" y="1715336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27</a:t>
            </a:r>
            <a:endParaRPr lang="en-ID" b="1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640592-C32E-621D-DC36-6C23C6740B33}"/>
              </a:ext>
            </a:extLst>
          </p:cNvPr>
          <p:cNvSpPr txBox="1"/>
          <p:nvPr/>
        </p:nvSpPr>
        <p:spPr>
          <a:xfrm>
            <a:off x="359590" y="5132192"/>
            <a:ext cx="7588616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/>
              <a:t>Publikasikan</a:t>
            </a:r>
            <a:br>
              <a:rPr lang="en-US"/>
            </a:br>
            <a:r>
              <a:rPr lang="en-US"/>
              <a:t>26. kemudian setelah kalian memasukan token, tambahkan </a:t>
            </a:r>
            <a:r>
              <a:rPr lang="en-US" b="1"/>
              <a:t>/setwebhook?url= </a:t>
            </a:r>
          </a:p>
          <a:p>
            <a:r>
              <a:rPr lang="en-US"/>
              <a:t>27.Setelah samadengan, masukan url yang kalian simpan di notepad tadi,</a:t>
            </a:r>
            <a:br>
              <a:rPr lang="en-US"/>
            </a:br>
            <a:r>
              <a:rPr lang="en-US"/>
              <a:t>      jadinya, </a:t>
            </a:r>
            <a:r>
              <a:rPr lang="en-US" b="1"/>
              <a:t>linktelegram-&gt;token-&gt; /setwebhook?url=linkyang di notepad</a:t>
            </a:r>
            <a:endParaRPr lang="en-ID" b="1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E42F2E-B451-2F60-6EA2-941BBC3386EE}"/>
              </a:ext>
            </a:extLst>
          </p:cNvPr>
          <p:cNvSpPr/>
          <p:nvPr/>
        </p:nvSpPr>
        <p:spPr>
          <a:xfrm>
            <a:off x="8670535" y="2789572"/>
            <a:ext cx="3318265" cy="100876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298620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C9917C-06C1-D984-8675-D4BD88C946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5183"/>
          <a:stretch/>
        </p:blipFill>
        <p:spPr>
          <a:xfrm>
            <a:off x="0" y="-201527"/>
            <a:ext cx="12192000" cy="37720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A3046F-BD08-05AB-10EC-E0657A0D6C6E}"/>
              </a:ext>
            </a:extLst>
          </p:cNvPr>
          <p:cNvSpPr txBox="1"/>
          <p:nvPr/>
        </p:nvSpPr>
        <p:spPr>
          <a:xfrm>
            <a:off x="6799880" y="939918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28</a:t>
            </a:r>
            <a:endParaRPr lang="en-ID" b="1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1DF2B4-F18A-8013-DE31-87D260D74D0C}"/>
              </a:ext>
            </a:extLst>
          </p:cNvPr>
          <p:cNvSpPr txBox="1"/>
          <p:nvPr/>
        </p:nvSpPr>
        <p:spPr>
          <a:xfrm>
            <a:off x="606333" y="2924183"/>
            <a:ext cx="9363782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/>
              <a:t>Publikasikan</a:t>
            </a:r>
            <a:br>
              <a:rPr lang="en-US"/>
            </a:br>
            <a:r>
              <a:rPr lang="en-US"/>
              <a:t>28. setelah menekan enter akan ada pesan seperti ini, itu menandakan webhook kita sudah aktive</a:t>
            </a:r>
            <a:endParaRPr lang="en-ID" b="1"/>
          </a:p>
        </p:txBody>
      </p:sp>
    </p:spTree>
    <p:extLst>
      <p:ext uri="{BB962C8B-B14F-4D97-AF65-F5344CB8AC3E}">
        <p14:creationId xmlns:p14="http://schemas.microsoft.com/office/powerpoint/2010/main" val="33080147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39F974A-C4FB-EF11-E5A1-13965D01E0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039"/>
          <a:stretch/>
        </p:blipFill>
        <p:spPr>
          <a:xfrm>
            <a:off x="0" y="1673"/>
            <a:ext cx="12192000" cy="55495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C957FE-76D4-D5F4-F9B1-D73A2458369F}"/>
              </a:ext>
            </a:extLst>
          </p:cNvPr>
          <p:cNvSpPr txBox="1"/>
          <p:nvPr/>
        </p:nvSpPr>
        <p:spPr>
          <a:xfrm>
            <a:off x="7438508" y="1854318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29</a:t>
            </a:r>
            <a:endParaRPr lang="en-ID" b="1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2CF425-4957-48E7-2DDF-12EC29B752C7}"/>
              </a:ext>
            </a:extLst>
          </p:cNvPr>
          <p:cNvSpPr txBox="1"/>
          <p:nvPr/>
        </p:nvSpPr>
        <p:spPr>
          <a:xfrm>
            <a:off x="1578789" y="5391611"/>
            <a:ext cx="4110811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/>
              <a:t>Publikasikan</a:t>
            </a:r>
            <a:br>
              <a:rPr lang="en-US"/>
            </a:br>
            <a:r>
              <a:rPr lang="en-US"/>
              <a:t>29. kemudian pilih deploymet baru lagi</a:t>
            </a:r>
            <a:endParaRPr lang="en-ID" b="1"/>
          </a:p>
        </p:txBody>
      </p:sp>
    </p:spTree>
    <p:extLst>
      <p:ext uri="{BB962C8B-B14F-4D97-AF65-F5344CB8AC3E}">
        <p14:creationId xmlns:p14="http://schemas.microsoft.com/office/powerpoint/2010/main" val="16994702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39F974A-C4FB-EF11-E5A1-13965D01E0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039"/>
          <a:stretch/>
        </p:blipFill>
        <p:spPr>
          <a:xfrm>
            <a:off x="0" y="1673"/>
            <a:ext cx="12192000" cy="554959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C957FE-76D4-D5F4-F9B1-D73A2458369F}"/>
              </a:ext>
            </a:extLst>
          </p:cNvPr>
          <p:cNvSpPr txBox="1"/>
          <p:nvPr/>
        </p:nvSpPr>
        <p:spPr>
          <a:xfrm>
            <a:off x="7438508" y="1854318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29</a:t>
            </a:r>
            <a:endParaRPr lang="en-ID" b="1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8F1939-E4C0-3349-611E-40BE2E735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32CF425-4957-48E7-2DDF-12EC29B752C7}"/>
              </a:ext>
            </a:extLst>
          </p:cNvPr>
          <p:cNvSpPr txBox="1"/>
          <p:nvPr/>
        </p:nvSpPr>
        <p:spPr>
          <a:xfrm>
            <a:off x="2289989" y="5234300"/>
            <a:ext cx="4110811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/>
              <a:t>Publikasikan</a:t>
            </a:r>
            <a:br>
              <a:rPr lang="en-US"/>
            </a:br>
            <a:r>
              <a:rPr lang="en-US"/>
              <a:t>30. kemudian terapkan lagi</a:t>
            </a:r>
            <a:endParaRPr lang="en-ID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1CB0D1-589B-B354-7386-6DBA23701DF4}"/>
              </a:ext>
            </a:extLst>
          </p:cNvPr>
          <p:cNvSpPr txBox="1"/>
          <p:nvPr/>
        </p:nvSpPr>
        <p:spPr>
          <a:xfrm>
            <a:off x="9626176" y="5234300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30</a:t>
            </a:r>
            <a:endParaRPr lang="en-ID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2788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CFDEC6-B671-80C4-2DF0-AA6C0D450F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503" b="27820"/>
          <a:stretch/>
        </p:blipFill>
        <p:spPr>
          <a:xfrm>
            <a:off x="1124856" y="245995"/>
            <a:ext cx="9942286" cy="32799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ADE9C8-95D2-313A-4A36-8265FFD031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101" b="7069"/>
          <a:stretch/>
        </p:blipFill>
        <p:spPr>
          <a:xfrm>
            <a:off x="2566218" y="3525982"/>
            <a:ext cx="7059562" cy="30891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6CBBE3F-622C-3069-6423-0D1398B03650}"/>
              </a:ext>
            </a:extLst>
          </p:cNvPr>
          <p:cNvSpPr/>
          <p:nvPr/>
        </p:nvSpPr>
        <p:spPr>
          <a:xfrm>
            <a:off x="4374215" y="69273"/>
            <a:ext cx="36375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Bot berhasil</a:t>
            </a:r>
          </a:p>
        </p:txBody>
      </p:sp>
    </p:spTree>
    <p:extLst>
      <p:ext uri="{BB962C8B-B14F-4D97-AF65-F5344CB8AC3E}">
        <p14:creationId xmlns:p14="http://schemas.microsoft.com/office/powerpoint/2010/main" val="2477918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43D3DF06-246D-C3BD-0AD4-499866DED9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857"/>
          <a:stretch/>
        </p:blipFill>
        <p:spPr>
          <a:xfrm>
            <a:off x="619170" y="112509"/>
            <a:ext cx="9572580" cy="501289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99C571E-3C0E-8328-ABFB-D689BA10744E}"/>
              </a:ext>
            </a:extLst>
          </p:cNvPr>
          <p:cNvSpPr txBox="1"/>
          <p:nvPr/>
        </p:nvSpPr>
        <p:spPr>
          <a:xfrm>
            <a:off x="1576454" y="5295064"/>
            <a:ext cx="2793906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/>
              <a:t>Membuat Googlesheet.</a:t>
            </a:r>
            <a:br>
              <a:rPr lang="en-US"/>
            </a:br>
            <a:r>
              <a:rPr lang="en-US"/>
              <a:t>3. buat googlesheet </a:t>
            </a:r>
            <a:br>
              <a:rPr lang="en-US" b="1"/>
            </a:br>
            <a:r>
              <a:rPr lang="en-US"/>
              <a:t>4. kemudian pilih </a:t>
            </a:r>
            <a:r>
              <a:rPr lang="en-US" b="1"/>
              <a:t>App script</a:t>
            </a:r>
            <a:endParaRPr lang="en-ID" b="1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3C74CA5-DF74-29FB-361B-8AD246A92CAA}"/>
              </a:ext>
            </a:extLst>
          </p:cNvPr>
          <p:cNvSpPr txBox="1"/>
          <p:nvPr/>
        </p:nvSpPr>
        <p:spPr>
          <a:xfrm>
            <a:off x="2788630" y="139534"/>
            <a:ext cx="369553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3</a:t>
            </a:r>
            <a:endParaRPr lang="en-ID" b="1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E822F0-8B91-DA67-9E37-CF63DC8885F8}"/>
              </a:ext>
            </a:extLst>
          </p:cNvPr>
          <p:cNvSpPr txBox="1"/>
          <p:nvPr/>
        </p:nvSpPr>
        <p:spPr>
          <a:xfrm>
            <a:off x="4573922" y="775293"/>
            <a:ext cx="369553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4</a:t>
            </a:r>
            <a:endParaRPr lang="en-ID" b="1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475044B-1031-4D2B-149C-7909A97B95F7}"/>
              </a:ext>
            </a:extLst>
          </p:cNvPr>
          <p:cNvSpPr/>
          <p:nvPr/>
        </p:nvSpPr>
        <p:spPr>
          <a:xfrm>
            <a:off x="4370360" y="2001157"/>
            <a:ext cx="1725640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93688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9AB8F0-3BB0-8882-9989-8D192749F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323" y="663736"/>
            <a:ext cx="5200081" cy="3360052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BAD0017-9F1A-457A-DE24-68C46C03C61C}"/>
              </a:ext>
            </a:extLst>
          </p:cNvPr>
          <p:cNvGrpSpPr/>
          <p:nvPr/>
        </p:nvGrpSpPr>
        <p:grpSpPr>
          <a:xfrm>
            <a:off x="5534404" y="665335"/>
            <a:ext cx="6514820" cy="4234336"/>
            <a:chOff x="5534404" y="665335"/>
            <a:chExt cx="6514820" cy="423433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8CC188C-A38D-14BD-4994-165A0CC40B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34404" y="665335"/>
              <a:ext cx="6514820" cy="4234336"/>
            </a:xfrm>
            <a:prstGeom prst="rect">
              <a:avLst/>
            </a:prstGeom>
          </p:spPr>
        </p:pic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789958A-0846-3BCE-63F4-96B497414637}"/>
                </a:ext>
              </a:extLst>
            </p:cNvPr>
            <p:cNvSpPr/>
            <p:nvPr/>
          </p:nvSpPr>
          <p:spPr>
            <a:xfrm>
              <a:off x="8448675" y="2190750"/>
              <a:ext cx="2476500" cy="0"/>
            </a:xfrm>
            <a:custGeom>
              <a:avLst/>
              <a:gdLst>
                <a:gd name="connsiteX0" fmla="*/ 0 w 2476500"/>
                <a:gd name="connsiteY0" fmla="*/ 0 h 0"/>
                <a:gd name="connsiteX1" fmla="*/ 2476500 w 247650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76500">
                  <a:moveTo>
                    <a:pt x="0" y="0"/>
                  </a:moveTo>
                  <a:lnTo>
                    <a:pt x="2476500" y="0"/>
                  </a:lnTo>
                </a:path>
              </a:pathLst>
            </a:cu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8CE6DB8-4139-865D-D1CA-ECD1FEF83B3A}"/>
                </a:ext>
              </a:extLst>
            </p:cNvPr>
            <p:cNvSpPr/>
            <p:nvPr/>
          </p:nvSpPr>
          <p:spPr>
            <a:xfrm>
              <a:off x="8448675" y="2324100"/>
              <a:ext cx="2476500" cy="0"/>
            </a:xfrm>
            <a:custGeom>
              <a:avLst/>
              <a:gdLst>
                <a:gd name="connsiteX0" fmla="*/ 0 w 2476500"/>
                <a:gd name="connsiteY0" fmla="*/ 0 h 0"/>
                <a:gd name="connsiteX1" fmla="*/ 2476500 w 247650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76500">
                  <a:moveTo>
                    <a:pt x="0" y="0"/>
                  </a:moveTo>
                  <a:lnTo>
                    <a:pt x="2476500" y="0"/>
                  </a:lnTo>
                </a:path>
              </a:pathLst>
            </a:cu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FF4CC3F1-A457-CAA8-747F-722E44D47563}"/>
              </a:ext>
            </a:extLst>
          </p:cNvPr>
          <p:cNvSpPr txBox="1"/>
          <p:nvPr/>
        </p:nvSpPr>
        <p:spPr>
          <a:xfrm>
            <a:off x="334323" y="991604"/>
            <a:ext cx="369553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5</a:t>
            </a:r>
            <a:endParaRPr lang="en-ID" b="1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61478D-823F-43FA-A158-EFE4E675E263}"/>
              </a:ext>
            </a:extLst>
          </p:cNvPr>
          <p:cNvSpPr txBox="1"/>
          <p:nvPr/>
        </p:nvSpPr>
        <p:spPr>
          <a:xfrm>
            <a:off x="8459832" y="1285587"/>
            <a:ext cx="369553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6</a:t>
            </a:r>
            <a:endParaRPr lang="en-ID" b="1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0F4FA4B-6C5C-7D8B-8E72-20B930FB0A34}"/>
              </a:ext>
            </a:extLst>
          </p:cNvPr>
          <p:cNvSpPr/>
          <p:nvPr/>
        </p:nvSpPr>
        <p:spPr>
          <a:xfrm>
            <a:off x="5953125" y="2028825"/>
            <a:ext cx="1609725" cy="2952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B969F3E-EDD6-3337-CB40-86ABDCF57008}"/>
              </a:ext>
            </a:extLst>
          </p:cNvPr>
          <p:cNvSpPr/>
          <p:nvPr/>
        </p:nvSpPr>
        <p:spPr>
          <a:xfrm>
            <a:off x="6757987" y="1360936"/>
            <a:ext cx="1609725" cy="2952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773B849-4FA8-26A4-B936-F31F8142250C}"/>
              </a:ext>
            </a:extLst>
          </p:cNvPr>
          <p:cNvSpPr txBox="1"/>
          <p:nvPr/>
        </p:nvSpPr>
        <p:spPr>
          <a:xfrm>
            <a:off x="11117646" y="2028825"/>
            <a:ext cx="369553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7</a:t>
            </a:r>
            <a:endParaRPr lang="en-ID" b="1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0590310-7C44-DE74-D474-1C873ABC6EEB}"/>
              </a:ext>
            </a:extLst>
          </p:cNvPr>
          <p:cNvSpPr txBox="1"/>
          <p:nvPr/>
        </p:nvSpPr>
        <p:spPr>
          <a:xfrm>
            <a:off x="1037083" y="5971334"/>
            <a:ext cx="899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/>
              <a:t>https://drive.google.com/drive/folders/1QWic_n6v32P4wz1-LnDUw-t_qbo5t1vC?usp=sharing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195CDCB-6E57-E7BA-5631-CA616C0FFDBF}"/>
              </a:ext>
            </a:extLst>
          </p:cNvPr>
          <p:cNvSpPr txBox="1"/>
          <p:nvPr/>
        </p:nvSpPr>
        <p:spPr>
          <a:xfrm>
            <a:off x="667530" y="5971334"/>
            <a:ext cx="369553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8</a:t>
            </a:r>
            <a:endParaRPr lang="en-ID" b="1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DA60A9-D33C-D535-66EE-0EE627E8FB3D}"/>
              </a:ext>
            </a:extLst>
          </p:cNvPr>
          <p:cNvSpPr txBox="1"/>
          <p:nvPr/>
        </p:nvSpPr>
        <p:spPr>
          <a:xfrm>
            <a:off x="519099" y="4305410"/>
            <a:ext cx="7313733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/>
              <a:t>Google script</a:t>
            </a:r>
            <a:br>
              <a:rPr lang="en-US"/>
            </a:br>
            <a:r>
              <a:rPr lang="en-US"/>
              <a:t>5. Tampilan bawaan google script (before)</a:t>
            </a:r>
            <a:br>
              <a:rPr lang="en-US" b="1"/>
            </a:br>
            <a:r>
              <a:rPr lang="en-US"/>
              <a:t>6. code program telah di paste, dan ubah nama sesuai dengan project kalian</a:t>
            </a:r>
            <a:br>
              <a:rPr lang="en-US"/>
            </a:br>
            <a:r>
              <a:rPr lang="en-US"/>
              <a:t>7. Rubah variabel token dan id Googlesheet dengan yang kalian punya</a:t>
            </a:r>
            <a:br>
              <a:rPr lang="en-US"/>
            </a:br>
            <a:r>
              <a:rPr lang="en-US"/>
              <a:t>8. cript / code program</a:t>
            </a:r>
            <a:endParaRPr lang="en-ID" b="1"/>
          </a:p>
        </p:txBody>
      </p:sp>
    </p:spTree>
    <p:extLst>
      <p:ext uri="{BB962C8B-B14F-4D97-AF65-F5344CB8AC3E}">
        <p14:creationId xmlns:p14="http://schemas.microsoft.com/office/powerpoint/2010/main" val="2770493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A6AF9D5-3CBC-48D1-85F0-6DE611E4A1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292" b="6857"/>
          <a:stretch/>
        </p:blipFill>
        <p:spPr>
          <a:xfrm>
            <a:off x="1386114" y="275772"/>
            <a:ext cx="9419771" cy="44407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31A82F-4D10-44E4-8FA4-524781513A4F}"/>
              </a:ext>
            </a:extLst>
          </p:cNvPr>
          <p:cNvSpPr txBox="1"/>
          <p:nvPr/>
        </p:nvSpPr>
        <p:spPr>
          <a:xfrm>
            <a:off x="1386114" y="5002095"/>
            <a:ext cx="3474093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/>
              <a:t>Layanan google</a:t>
            </a:r>
            <a:br>
              <a:rPr lang="en-US"/>
            </a:br>
            <a:r>
              <a:rPr lang="en-US"/>
              <a:t>9. pilih layanan</a:t>
            </a:r>
            <a:br>
              <a:rPr lang="en-US"/>
            </a:br>
            <a:r>
              <a:rPr lang="en-US"/>
              <a:t>10. cari dan pilih Google sheets API</a:t>
            </a:r>
            <a:br>
              <a:rPr lang="en-US"/>
            </a:br>
            <a:r>
              <a:rPr lang="en-US"/>
              <a:t>11. pilih versi 4</a:t>
            </a:r>
            <a:br>
              <a:rPr lang="en-US"/>
            </a:br>
            <a:r>
              <a:rPr lang="en-US"/>
              <a:t>12. Tambahkan</a:t>
            </a:r>
            <a:br>
              <a:rPr lang="en-US"/>
            </a:br>
            <a:endParaRPr lang="en-ID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9ECEE6-925A-A5B2-E254-4F3405BFC1CF}"/>
              </a:ext>
            </a:extLst>
          </p:cNvPr>
          <p:cNvSpPr txBox="1"/>
          <p:nvPr/>
        </p:nvSpPr>
        <p:spPr>
          <a:xfrm>
            <a:off x="1536518" y="2126814"/>
            <a:ext cx="369553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9</a:t>
            </a:r>
            <a:endParaRPr lang="en-ID" b="1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11D09F-5E56-D615-355A-0DAD25146A35}"/>
              </a:ext>
            </a:extLst>
          </p:cNvPr>
          <p:cNvSpPr txBox="1"/>
          <p:nvPr/>
        </p:nvSpPr>
        <p:spPr>
          <a:xfrm>
            <a:off x="7750501" y="2126814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10</a:t>
            </a:r>
            <a:endParaRPr lang="en-ID" b="1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C8F283-B0AB-5E50-A0B6-EB4B700700C8}"/>
              </a:ext>
            </a:extLst>
          </p:cNvPr>
          <p:cNvSpPr txBox="1"/>
          <p:nvPr/>
        </p:nvSpPr>
        <p:spPr>
          <a:xfrm>
            <a:off x="3461529" y="3832242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11</a:t>
            </a:r>
            <a:endParaRPr lang="en-ID" b="1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58ED75-AE29-937F-2517-3B7D01386554}"/>
              </a:ext>
            </a:extLst>
          </p:cNvPr>
          <p:cNvSpPr txBox="1"/>
          <p:nvPr/>
        </p:nvSpPr>
        <p:spPr>
          <a:xfrm>
            <a:off x="8302171" y="4177189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12</a:t>
            </a:r>
            <a:endParaRPr lang="en-ID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699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5B0886CC-C445-B18F-0F11-78903CB247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46" b="15327"/>
          <a:stretch/>
        </p:blipFill>
        <p:spPr>
          <a:xfrm>
            <a:off x="0" y="0"/>
            <a:ext cx="12192000" cy="522514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10E4F32-DA17-957C-6E29-B8FB35DF6DF9}"/>
              </a:ext>
            </a:extLst>
          </p:cNvPr>
          <p:cNvSpPr txBox="1"/>
          <p:nvPr/>
        </p:nvSpPr>
        <p:spPr>
          <a:xfrm>
            <a:off x="849086" y="4798895"/>
            <a:ext cx="2170659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/>
              <a:t>Publikasikan</a:t>
            </a:r>
            <a:br>
              <a:rPr lang="en-US"/>
            </a:br>
            <a:r>
              <a:rPr lang="en-US"/>
              <a:t>13. Pilih terapkan</a:t>
            </a:r>
            <a:br>
              <a:rPr lang="en-US"/>
            </a:br>
            <a:r>
              <a:rPr lang="en-US"/>
              <a:t>14. Deployment baru</a:t>
            </a:r>
            <a:br>
              <a:rPr lang="en-US"/>
            </a:br>
            <a:endParaRPr lang="en-ID" b="1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8C718DB-1DA5-55F0-8221-670ECD5E1A06}"/>
              </a:ext>
            </a:extLst>
          </p:cNvPr>
          <p:cNvSpPr txBox="1"/>
          <p:nvPr/>
        </p:nvSpPr>
        <p:spPr>
          <a:xfrm>
            <a:off x="8178672" y="508471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13</a:t>
            </a:r>
            <a:endParaRPr lang="en-ID" b="1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C16A96F-9F1E-6F03-3AB5-4207A87A03A9}"/>
              </a:ext>
            </a:extLst>
          </p:cNvPr>
          <p:cNvSpPr txBox="1"/>
          <p:nvPr/>
        </p:nvSpPr>
        <p:spPr>
          <a:xfrm>
            <a:off x="8178672" y="1103557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14</a:t>
            </a:r>
            <a:endParaRPr lang="en-ID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5993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C8C506-B26C-B28D-CF8D-7EE187DAA2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81" b="9186"/>
          <a:stretch/>
        </p:blipFill>
        <p:spPr>
          <a:xfrm>
            <a:off x="94343" y="0"/>
            <a:ext cx="12003314" cy="56025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776696-71C9-D801-718F-88C5D1F50417}"/>
              </a:ext>
            </a:extLst>
          </p:cNvPr>
          <p:cNvSpPr txBox="1"/>
          <p:nvPr/>
        </p:nvSpPr>
        <p:spPr>
          <a:xfrm>
            <a:off x="2286001" y="5602514"/>
            <a:ext cx="563353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/>
              <a:t>Publikasikan</a:t>
            </a:r>
            <a:br>
              <a:rPr lang="en-US"/>
            </a:br>
            <a:r>
              <a:rPr lang="en-US"/>
              <a:t>15. pilih icon gir dan pilih Aplikasi web kemudian Terapkan</a:t>
            </a:r>
            <a:br>
              <a:rPr lang="en-US"/>
            </a:br>
            <a:endParaRPr lang="en-ID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F32EEC-BA99-F27A-991D-F5C0B56705BB}"/>
              </a:ext>
            </a:extLst>
          </p:cNvPr>
          <p:cNvSpPr txBox="1"/>
          <p:nvPr/>
        </p:nvSpPr>
        <p:spPr>
          <a:xfrm>
            <a:off x="3055129" y="1480928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15</a:t>
            </a:r>
            <a:endParaRPr lang="en-ID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896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EF4DD7A-AADA-AA52-A3C0-B544DBE4A6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081" b="7069"/>
          <a:stretch/>
        </p:blipFill>
        <p:spPr>
          <a:xfrm>
            <a:off x="0" y="0"/>
            <a:ext cx="12192000" cy="57476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BCE6AE-213F-68D4-A380-F11168F04AB4}"/>
              </a:ext>
            </a:extLst>
          </p:cNvPr>
          <p:cNvSpPr txBox="1"/>
          <p:nvPr/>
        </p:nvSpPr>
        <p:spPr>
          <a:xfrm>
            <a:off x="2286001" y="5892800"/>
            <a:ext cx="380803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/>
              <a:t>Publikasikan</a:t>
            </a:r>
            <a:br>
              <a:rPr lang="en-US"/>
            </a:br>
            <a:r>
              <a:rPr lang="en-US"/>
              <a:t>16. pilih siapa saja, kemudian terapkan</a:t>
            </a:r>
            <a:endParaRPr lang="en-ID" b="1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C15E46-3CBB-80A7-5828-6D3668D6A956}"/>
              </a:ext>
            </a:extLst>
          </p:cNvPr>
          <p:cNvSpPr txBox="1"/>
          <p:nvPr/>
        </p:nvSpPr>
        <p:spPr>
          <a:xfrm>
            <a:off x="3737301" y="4104696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16</a:t>
            </a:r>
            <a:endParaRPr lang="en-ID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4687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3560EE-4C19-3F4B-112A-28284EB090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30" b="8152"/>
          <a:stretch/>
        </p:blipFill>
        <p:spPr>
          <a:xfrm>
            <a:off x="1262743" y="-7257"/>
            <a:ext cx="10218057" cy="52840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9B4F530-2BB9-DB0C-DBE4-0ED470F1CF06}"/>
              </a:ext>
            </a:extLst>
          </p:cNvPr>
          <p:cNvSpPr txBox="1"/>
          <p:nvPr/>
        </p:nvSpPr>
        <p:spPr>
          <a:xfrm>
            <a:off x="1085863" y="5413829"/>
            <a:ext cx="2664704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/>
              <a:t>Publikasikan</a:t>
            </a:r>
            <a:br>
              <a:rPr lang="en-US"/>
            </a:br>
            <a:r>
              <a:rPr lang="en-US"/>
              <a:t>17. pilih izinkan akses data</a:t>
            </a:r>
            <a:br>
              <a:rPr lang="en-US"/>
            </a:br>
            <a:r>
              <a:rPr lang="en-US"/>
              <a:t>18. pilih email kalian</a:t>
            </a:r>
            <a:br>
              <a:rPr lang="en-US"/>
            </a:br>
            <a:endParaRPr lang="en-ID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4D9059-B59B-0F68-BADE-163E2D563056}"/>
              </a:ext>
            </a:extLst>
          </p:cNvPr>
          <p:cNvSpPr txBox="1"/>
          <p:nvPr/>
        </p:nvSpPr>
        <p:spPr>
          <a:xfrm>
            <a:off x="2714043" y="1854982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17</a:t>
            </a:r>
            <a:endParaRPr lang="en-ID" b="1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57637B-BA43-D250-D1F1-0DCE47F5E891}"/>
              </a:ext>
            </a:extLst>
          </p:cNvPr>
          <p:cNvSpPr txBox="1"/>
          <p:nvPr/>
        </p:nvSpPr>
        <p:spPr>
          <a:xfrm>
            <a:off x="4342223" y="2450081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18</a:t>
            </a:r>
            <a:endParaRPr lang="en-ID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807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AD91E49-FA8D-C279-E09C-FDF9150E0B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57" b="6857"/>
          <a:stretch/>
        </p:blipFill>
        <p:spPr>
          <a:xfrm>
            <a:off x="631371" y="145143"/>
            <a:ext cx="10929257" cy="54125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B683588-0663-99F4-0DE2-6C94F42E483B}"/>
              </a:ext>
            </a:extLst>
          </p:cNvPr>
          <p:cNvSpPr txBox="1"/>
          <p:nvPr/>
        </p:nvSpPr>
        <p:spPr>
          <a:xfrm>
            <a:off x="1347120" y="5675086"/>
            <a:ext cx="1509452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b="1"/>
              <a:t>Publikasikan</a:t>
            </a:r>
            <a:br>
              <a:rPr lang="en-US"/>
            </a:br>
            <a:r>
              <a:rPr lang="en-US"/>
              <a:t>19. pilih Allow</a:t>
            </a:r>
            <a:br>
              <a:rPr lang="en-US"/>
            </a:br>
            <a:endParaRPr lang="en-ID" b="1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1579F8-9D04-F88D-A1DB-CFFB39626AB0}"/>
              </a:ext>
            </a:extLst>
          </p:cNvPr>
          <p:cNvSpPr txBox="1"/>
          <p:nvPr/>
        </p:nvSpPr>
        <p:spPr>
          <a:xfrm>
            <a:off x="7128966" y="4872550"/>
            <a:ext cx="55167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</a:rPr>
              <a:t>19</a:t>
            </a:r>
            <a:endParaRPr lang="en-ID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6015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390</Words>
  <Application>Microsoft Office PowerPoint</Application>
  <PresentationFormat>Widescreen</PresentationFormat>
  <Paragraphs>52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Okta Riswanto</dc:creator>
  <cp:lastModifiedBy>Okta Riswanto</cp:lastModifiedBy>
  <cp:revision>63</cp:revision>
  <dcterms:created xsi:type="dcterms:W3CDTF">2023-08-18T06:07:43Z</dcterms:created>
  <dcterms:modified xsi:type="dcterms:W3CDTF">2023-08-18T09:43:06Z</dcterms:modified>
</cp:coreProperties>
</file>

<file path=docProps/thumbnail.jpeg>
</file>